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media/audio1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639" autoAdjust="0"/>
  </p:normalViewPr>
  <p:slideViewPr>
    <p:cSldViewPr snapToGrid="0" snapToObjects="1">
      <p:cViewPr varScale="1">
        <p:scale>
          <a:sx n="132" d="100"/>
          <a:sy n="132" d="100"/>
        </p:scale>
        <p:origin x="-258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29/10/15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000">
        <p14:prism/>
        <p:sndAc>
          <p:stSnd>
            <p:snd r:embed="rId1" name="Appareil photo"/>
          </p:stSnd>
        </p:sndAc>
      </p:transition>
    </mc:Choice>
    <mc:Fallback>
      <p:transition xmlns:p14="http://schemas.microsoft.com/office/powerpoint/2010/main" spd="slow" advTm="5000">
        <p:fade/>
        <p:sndAc>
          <p:stSnd>
            <p:snd r:embed="rId1" name="Appareil photo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29/10/15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000">
        <p14:prism/>
        <p:sndAc>
          <p:stSnd>
            <p:snd r:embed="rId1" name="Appareil photo"/>
          </p:stSnd>
        </p:sndAc>
      </p:transition>
    </mc:Choice>
    <mc:Fallback>
      <p:transition xmlns:p14="http://schemas.microsoft.com/office/powerpoint/2010/main" spd="slow" advTm="5000">
        <p:fade/>
        <p:sndAc>
          <p:stSnd>
            <p:snd r:embed="rId1" name="Appareil photo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29/10/15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000">
        <p14:prism/>
        <p:sndAc>
          <p:stSnd>
            <p:snd r:embed="rId1" name="Appareil photo"/>
          </p:stSnd>
        </p:sndAc>
      </p:transition>
    </mc:Choice>
    <mc:Fallback>
      <p:transition xmlns:p14="http://schemas.microsoft.com/office/powerpoint/2010/main" spd="slow" advTm="5000">
        <p:fade/>
        <p:sndAc>
          <p:stSnd>
            <p:snd r:embed="rId1" name="Appareil photo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29/10/15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000">
        <p14:prism/>
        <p:sndAc>
          <p:stSnd>
            <p:snd r:embed="rId1" name="Appareil photo"/>
          </p:stSnd>
        </p:sndAc>
      </p:transition>
    </mc:Choice>
    <mc:Fallback>
      <p:transition xmlns:p14="http://schemas.microsoft.com/office/powerpoint/2010/main" spd="slow" advTm="5000">
        <p:fade/>
        <p:sndAc>
          <p:stSnd>
            <p:snd r:embed="rId1" name="Appareil photo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29/10/15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000">
        <p14:prism/>
        <p:sndAc>
          <p:stSnd>
            <p:snd r:embed="rId1" name="Appareil photo"/>
          </p:stSnd>
        </p:sndAc>
      </p:transition>
    </mc:Choice>
    <mc:Fallback>
      <p:transition xmlns:p14="http://schemas.microsoft.com/office/powerpoint/2010/main" spd="slow" advTm="5000">
        <p:fade/>
        <p:sndAc>
          <p:stSnd>
            <p:snd r:embed="rId1" name="Appareil photo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29/10/15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000">
        <p14:prism/>
        <p:sndAc>
          <p:stSnd>
            <p:snd r:embed="rId1" name="Appareil photo"/>
          </p:stSnd>
        </p:sndAc>
      </p:transition>
    </mc:Choice>
    <mc:Fallback>
      <p:transition xmlns:p14="http://schemas.microsoft.com/office/powerpoint/2010/main" spd="slow" advTm="5000">
        <p:fade/>
        <p:sndAc>
          <p:stSnd>
            <p:snd r:embed="rId1" name="Appareil photo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29/10/15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000">
        <p14:prism/>
        <p:sndAc>
          <p:stSnd>
            <p:snd r:embed="rId1" name="Appareil photo"/>
          </p:stSnd>
        </p:sndAc>
      </p:transition>
    </mc:Choice>
    <mc:Fallback>
      <p:transition xmlns:p14="http://schemas.microsoft.com/office/powerpoint/2010/main" spd="slow" advTm="5000">
        <p:fade/>
        <p:sndAc>
          <p:stSnd>
            <p:snd r:embed="rId1" name="Appareil photo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29/10/15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000">
        <p14:prism/>
        <p:sndAc>
          <p:stSnd>
            <p:snd r:embed="rId1" name="Appareil photo"/>
          </p:stSnd>
        </p:sndAc>
      </p:transition>
    </mc:Choice>
    <mc:Fallback>
      <p:transition xmlns:p14="http://schemas.microsoft.com/office/powerpoint/2010/main" spd="slow" advTm="5000">
        <p:fade/>
        <p:sndAc>
          <p:stSnd>
            <p:snd r:embed="rId1" name="Appareil photo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29/10/15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000">
        <p14:prism/>
        <p:sndAc>
          <p:stSnd>
            <p:snd r:embed="rId1" name="Appareil photo"/>
          </p:stSnd>
        </p:sndAc>
      </p:transition>
    </mc:Choice>
    <mc:Fallback>
      <p:transition xmlns:p14="http://schemas.microsoft.com/office/powerpoint/2010/main" spd="slow" advTm="5000">
        <p:fade/>
        <p:sndAc>
          <p:stSnd>
            <p:snd r:embed="rId1" name="Appareil photo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vec légende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29/10/15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000">
        <p14:prism/>
        <p:sndAc>
          <p:stSnd>
            <p:snd r:embed="rId1" name="Appareil photo"/>
          </p:stSnd>
        </p:sndAc>
      </p:transition>
    </mc:Choice>
    <mc:Fallback>
      <p:transition xmlns:p14="http://schemas.microsoft.com/office/powerpoint/2010/main" spd="slow" advTm="5000">
        <p:fade/>
        <p:sndAc>
          <p:stSnd>
            <p:snd r:embed="rId1" name="Appareil photo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000">
        <p14:prism/>
        <p:sndAc>
          <p:stSnd>
            <p:snd r:embed="rId1" name="Appareil photo"/>
          </p:stSnd>
        </p:sndAc>
      </p:transition>
    </mc:Choice>
    <mc:Fallback>
      <p:transition xmlns:p14="http://schemas.microsoft.com/office/powerpoint/2010/main" spd="slow" advTm="5000">
        <p:fade/>
        <p:sndAc>
          <p:stSnd>
            <p:snd r:embed="rId1" name="Appareil photo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000">
        <p14:prism/>
        <p:sndAc>
          <p:stSnd>
            <p:snd r:embed="rId1" name="Appareil photo"/>
          </p:stSnd>
        </p:sndAc>
      </p:transition>
    </mc:Choice>
    <mc:Fallback>
      <p:transition xmlns:p14="http://schemas.microsoft.com/office/powerpoint/2010/main" spd="slow" advTm="5000">
        <p:fade/>
        <p:sndAc>
          <p:stSnd>
            <p:snd r:embed="rId1" name="Appareil photo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000">
        <p14:prism/>
        <p:sndAc>
          <p:stSnd>
            <p:snd r:embed="rId1" name="Appareil photo"/>
          </p:stSnd>
        </p:sndAc>
      </p:transition>
    </mc:Choice>
    <mc:Fallback>
      <p:transition xmlns:p14="http://schemas.microsoft.com/office/powerpoint/2010/main" spd="slow" advTm="5000">
        <p:fade/>
        <p:sndAc>
          <p:stSnd>
            <p:snd r:embed="rId1" name="Appareil photo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000">
        <p14:prism/>
        <p:sndAc>
          <p:stSnd>
            <p:snd r:embed="rId1" name="Appareil photo"/>
          </p:stSnd>
        </p:sndAc>
      </p:transition>
    </mc:Choice>
    <mc:Fallback>
      <p:transition xmlns:p14="http://schemas.microsoft.com/office/powerpoint/2010/main" spd="slow" advTm="5000">
        <p:fade/>
        <p:sndAc>
          <p:stSnd>
            <p:snd r:embed="rId1" name="Appareil photo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29/10/15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000">
        <p14:prism/>
        <p:sndAc>
          <p:stSnd>
            <p:snd r:embed="rId1" name="Appareil photo"/>
          </p:stSnd>
        </p:sndAc>
      </p:transition>
    </mc:Choice>
    <mc:Fallback>
      <p:transition xmlns:p14="http://schemas.microsoft.com/office/powerpoint/2010/main" spd="slow" advTm="5000">
        <p:fade/>
        <p:sndAc>
          <p:stSnd>
            <p:snd r:embed="rId1" name="Appareil photo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29/10/15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000">
        <p14:prism/>
        <p:sndAc>
          <p:stSnd>
            <p:snd r:embed="rId1" name="Appareil photo"/>
          </p:stSnd>
        </p:sndAc>
      </p:transition>
    </mc:Choice>
    <mc:Fallback>
      <p:transition xmlns:p14="http://schemas.microsoft.com/office/powerpoint/2010/main" spd="slow" advTm="5000">
        <p:fade/>
        <p:sndAc>
          <p:stSnd>
            <p:snd r:embed="rId1" name="Appareil photo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29/10/15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000">
        <p14:prism/>
        <p:sndAc>
          <p:stSnd>
            <p:snd r:embed="rId1" name="Appareil photo"/>
          </p:stSnd>
        </p:sndAc>
      </p:transition>
    </mc:Choice>
    <mc:Fallback>
      <p:transition xmlns:p14="http://schemas.microsoft.com/office/powerpoint/2010/main" spd="slow" advTm="5000">
        <p:fade/>
        <p:sndAc>
          <p:stSnd>
            <p:snd r:embed="rId1" name="Appareil photo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29/10/15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000">
        <p14:prism/>
        <p:sndAc>
          <p:stSnd>
            <p:snd r:embed="rId1" name="Appareil photo"/>
          </p:stSnd>
        </p:sndAc>
      </p:transition>
    </mc:Choice>
    <mc:Fallback>
      <p:transition xmlns:p14="http://schemas.microsoft.com/office/powerpoint/2010/main" spd="slow" advTm="5000">
        <p:fade/>
        <p:sndAc>
          <p:stSnd>
            <p:snd r:embed="rId1" name="Appareil photo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29/10/15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000">
        <p14:prism/>
        <p:sndAc>
          <p:stSnd>
            <p:snd r:embed="rId1" name="Appareil photo"/>
          </p:stSnd>
        </p:sndAc>
      </p:transition>
    </mc:Choice>
    <mc:Fallback>
      <p:transition xmlns:p14="http://schemas.microsoft.com/office/powerpoint/2010/main" spd="slow" advTm="5000">
        <p:fade/>
        <p:sndAc>
          <p:stSnd>
            <p:snd r:embed="rId1" name="Appareil photo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29/10/15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000">
        <p14:prism/>
        <p:sndAc>
          <p:stSnd>
            <p:snd r:embed="rId1" name="Appareil photo"/>
          </p:stSnd>
        </p:sndAc>
      </p:transition>
    </mc:Choice>
    <mc:Fallback>
      <p:transition xmlns:p14="http://schemas.microsoft.com/office/powerpoint/2010/main" spd="slow" advTm="5000">
        <p:fade/>
        <p:sndAc>
          <p:stSnd>
            <p:snd r:embed="rId1" name="Appareil photo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audio" Target="../media/audio1.bin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29/10/15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mc:AlternateContent xmlns:mc="http://schemas.openxmlformats.org/markup-compatibility/2006">
    <mc:Choice xmlns:p14="http://schemas.microsoft.com/office/powerpoint/2010/main" Requires="p14">
      <p:transition spd="slow" p14:dur="1200" advTm="5000">
        <p14:prism/>
        <p:sndAc>
          <p:stSnd>
            <p:snd r:embed="rId22" name="Appareil photo"/>
          </p:stSnd>
        </p:sndAc>
      </p:transition>
    </mc:Choice>
    <mc:Fallback>
      <p:transition xmlns:p14="http://schemas.microsoft.com/office/powerpoint/2010/main" spd="slow" advTm="5000">
        <p:fade/>
        <p:sndAc>
          <p:stSnd>
            <p:snd r:embed="rId22" name="Appareil photo"/>
          </p:stSnd>
        </p:sndAc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4" Type="http://schemas.openxmlformats.org/officeDocument/2006/relationships/image" Target="../media/image32.jpg"/><Relationship Id="rId1" Type="http://schemas.openxmlformats.org/officeDocument/2006/relationships/slideLayout" Target="../slideLayouts/slideLayout8.xml"/><Relationship Id="rId2" Type="http://schemas.openxmlformats.org/officeDocument/2006/relationships/audio" Target="../media/audio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4" Type="http://schemas.openxmlformats.org/officeDocument/2006/relationships/image" Target="../media/image34.jpeg"/><Relationship Id="rId5" Type="http://schemas.openxmlformats.org/officeDocument/2006/relationships/image" Target="../media/image35.JPG"/><Relationship Id="rId1" Type="http://schemas.openxmlformats.org/officeDocument/2006/relationships/slideLayout" Target="../slideLayouts/slideLayout17.xml"/><Relationship Id="rId2" Type="http://schemas.openxmlformats.org/officeDocument/2006/relationships/audio" Target="../media/audio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17.xml"/><Relationship Id="rId2" Type="http://schemas.openxmlformats.org/officeDocument/2006/relationships/audio" Target="../media/audio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g"/><Relationship Id="rId1" Type="http://schemas.openxmlformats.org/officeDocument/2006/relationships/slideLayout" Target="../slideLayouts/slideLayout17.xml"/><Relationship Id="rId2" Type="http://schemas.openxmlformats.org/officeDocument/2006/relationships/audio" Target="../media/audio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2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16.xml"/><Relationship Id="rId2" Type="http://schemas.openxmlformats.org/officeDocument/2006/relationships/audio" Target="../media/audio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g"/><Relationship Id="rId1" Type="http://schemas.openxmlformats.org/officeDocument/2006/relationships/slideLayout" Target="../slideLayouts/slideLayout17.xml"/><Relationship Id="rId2" Type="http://schemas.openxmlformats.org/officeDocument/2006/relationships/audio" Target="../media/audio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2" Type="http://schemas.openxmlformats.org/officeDocument/2006/relationships/audio" Target="../media/audio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5" Type="http://schemas.openxmlformats.org/officeDocument/2006/relationships/image" Target="../media/image26.JPG"/><Relationship Id="rId1" Type="http://schemas.openxmlformats.org/officeDocument/2006/relationships/slideLayout" Target="../slideLayouts/slideLayout17.xml"/><Relationship Id="rId2" Type="http://schemas.openxmlformats.org/officeDocument/2006/relationships/audio" Target="../media/audio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openxmlformats.org/officeDocument/2006/relationships/image" Target="../media/image30.jpeg"/><Relationship Id="rId1" Type="http://schemas.openxmlformats.org/officeDocument/2006/relationships/slideLayout" Target="../slideLayouts/slideLayout10.xml"/><Relationship Id="rId2" Type="http://schemas.openxmlformats.org/officeDocument/2006/relationships/audio" Target="../media/audio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156984" cy="1831618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/>
            </a:r>
            <a:br>
              <a:rPr lang="fr-FR" dirty="0" smtClean="0">
                <a:solidFill>
                  <a:srgbClr val="000000"/>
                </a:solidFill>
              </a:rPr>
            </a:br>
            <a:r>
              <a:rPr lang="fr-FR" sz="3200" dirty="0" smtClean="0">
                <a:solidFill>
                  <a:srgbClr val="000000"/>
                </a:solidFill>
              </a:rPr>
              <a:t>DU REVE</a:t>
            </a:r>
            <a:br>
              <a:rPr lang="fr-FR" sz="3200" dirty="0" smtClean="0">
                <a:solidFill>
                  <a:srgbClr val="000000"/>
                </a:solidFill>
              </a:rPr>
            </a:br>
            <a:r>
              <a:rPr lang="fr-FR" sz="3200" dirty="0" smtClean="0">
                <a:solidFill>
                  <a:srgbClr val="000000"/>
                </a:solidFill>
              </a:rPr>
              <a:t> A LA REALITE</a:t>
            </a:r>
            <a:endParaRPr lang="fr-FR" sz="3200" dirty="0">
              <a:solidFill>
                <a:srgbClr val="000000"/>
              </a:solidFill>
            </a:endParaRPr>
          </a:p>
        </p:txBody>
      </p:sp>
      <p:pic>
        <p:nvPicPr>
          <p:cNvPr id="4" name="Image 3" descr="IMG_016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75" y="981432"/>
            <a:ext cx="3747958" cy="2703751"/>
          </a:xfrm>
          <a:prstGeom prst="rect">
            <a:avLst/>
          </a:prstGeom>
        </p:spPr>
      </p:pic>
      <p:pic>
        <p:nvPicPr>
          <p:cNvPr id="5" name="Image 4" descr="Logo type - copi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764" y="509959"/>
            <a:ext cx="1843878" cy="1520259"/>
          </a:xfrm>
          <a:prstGeom prst="rect">
            <a:avLst/>
          </a:prstGeom>
        </p:spPr>
      </p:pic>
      <p:pic>
        <p:nvPicPr>
          <p:cNvPr id="6" name="Image 5" descr="Capture d’écran 2015-10-13 à 17.34.5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833" y="2592908"/>
            <a:ext cx="1787835" cy="1415579"/>
          </a:xfrm>
          <a:prstGeom prst="rect">
            <a:avLst/>
          </a:prstGeom>
        </p:spPr>
      </p:pic>
      <p:pic>
        <p:nvPicPr>
          <p:cNvPr id="7" name="Image 6" descr="Capture d’écran 2015-10-07 à 10.55.4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764" y="2592908"/>
            <a:ext cx="1845800" cy="1380932"/>
          </a:xfrm>
          <a:prstGeom prst="rect">
            <a:avLst/>
          </a:prstGeom>
        </p:spPr>
      </p:pic>
      <p:pic>
        <p:nvPicPr>
          <p:cNvPr id="3" name="Image 2" descr="SAM_000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858" y="502743"/>
            <a:ext cx="2036633" cy="152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55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000">
        <p14:prism/>
        <p:sndAc>
          <p:stSnd>
            <p:snd r:embed="rId2" name="Appareil photo"/>
          </p:stSnd>
        </p:sndAc>
      </p:transition>
    </mc:Choice>
    <mc:Fallback>
      <p:transition xmlns:p14="http://schemas.microsoft.com/office/powerpoint/2010/main" spd="slow" advTm="5000">
        <p:fade/>
        <p:sndAc>
          <p:stSnd>
            <p:snd r:embed="rId2" name="Appareil photo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Mise sous vide</a:t>
            </a: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5" name="Espace réservé du contenu 4" descr="P1090570 (1024x682)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07" b="30507"/>
          <a:stretch>
            <a:fillRect/>
          </a:stretch>
        </p:blipFill>
        <p:spPr/>
      </p:pic>
      <p:pic>
        <p:nvPicPr>
          <p:cNvPr id="6" name="Espace réservé du contenu 5" descr="P1090571 (1024x682).jpg"/>
          <p:cNvPicPr>
            <a:picLocks noGrp="1" noChangeAspect="1"/>
          </p:cNvPicPr>
          <p:nvPr>
            <p:ph sz="half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07" b="305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86199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000">
        <p14:prism/>
        <p:sndAc>
          <p:stSnd>
            <p:snd r:embed="rId2" name="Appareil photo"/>
          </p:stSnd>
        </p:sndAc>
      </p:transition>
    </mc:Choice>
    <mc:Fallback>
      <p:transition xmlns:p14="http://schemas.microsoft.com/office/powerpoint/2010/main" spd="slow" advTm="5000">
        <p:fade/>
        <p:sndAc>
          <p:stSnd>
            <p:snd r:embed="rId2" name="Appareil photo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381094" y="1837780"/>
            <a:ext cx="4015304" cy="1135383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Notre carrosserie </a:t>
            </a:r>
          </a:p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du rêve à la réalité</a:t>
            </a:r>
            <a:endParaRPr lang="fr-FR" sz="2800" dirty="0">
              <a:solidFill>
                <a:schemeClr val="tx1"/>
              </a:solidFill>
            </a:endParaRPr>
          </a:p>
        </p:txBody>
      </p:sp>
      <p:pic>
        <p:nvPicPr>
          <p:cNvPr id="7" name="Espace réservé pour une image  6" descr="IMG_0762 travaillé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0" r="12150"/>
          <a:stretch>
            <a:fillRect/>
          </a:stretch>
        </p:blipFill>
        <p:spPr/>
      </p:pic>
      <p:pic>
        <p:nvPicPr>
          <p:cNvPr id="8" name="Espace réservé pour une image  7" descr="SAM_0003.JPG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9" r="12179"/>
          <a:stretch>
            <a:fillRect/>
          </a:stretch>
        </p:blipFill>
        <p:spPr/>
      </p:pic>
      <p:pic>
        <p:nvPicPr>
          <p:cNvPr id="9" name="Espace réservé pour une image  8" descr="SAM_0002.JPG"/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8" r="172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757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000">
        <p14:prism/>
        <p:sndAc>
          <p:stSnd>
            <p:snd r:embed="rId2" name="Appareil photo"/>
          </p:stSnd>
        </p:sndAc>
      </p:transition>
    </mc:Choice>
    <mc:Fallback>
      <p:transition xmlns:p14="http://schemas.microsoft.com/office/powerpoint/2010/main" spd="slow" advTm="5000">
        <p:fade/>
        <p:sndAc>
          <p:stSnd>
            <p:snd r:embed="rId2" name="Appareil photo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  6" descr="IMG_0197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0" r="12150"/>
          <a:stretch>
            <a:fillRect/>
          </a:stretch>
        </p:blipFill>
        <p:spPr>
          <a:xfrm>
            <a:off x="4624388" y="4530502"/>
            <a:ext cx="2057400" cy="2039112"/>
          </a:xfrm>
        </p:spPr>
      </p:pic>
      <p:pic>
        <p:nvPicPr>
          <p:cNvPr id="8" name="Espace réservé pour une image  7" descr="IMG_0197.JPG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9" r="12179"/>
          <a:stretch>
            <a:fillRect/>
          </a:stretch>
        </p:blipFill>
        <p:spPr/>
      </p:pic>
      <p:pic>
        <p:nvPicPr>
          <p:cNvPr id="9" name="Espace réservé pour une image  8" descr="IMG_0207.jpg"/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8" r="17248"/>
          <a:stretch>
            <a:fillRect/>
          </a:stretch>
        </p:blipFill>
        <p:spPr/>
      </p:pic>
      <p:pic>
        <p:nvPicPr>
          <p:cNvPr id="5" name="Image 4" descr="IMG_0199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490" y="492900"/>
            <a:ext cx="1789593" cy="1549213"/>
          </a:xfrm>
          <a:prstGeom prst="rect">
            <a:avLst/>
          </a:prstGeom>
        </p:spPr>
      </p:pic>
      <p:pic>
        <p:nvPicPr>
          <p:cNvPr id="6" name="Image 5" descr="IMG_0201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17" y="1267507"/>
            <a:ext cx="3784844" cy="2838633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74617" y="5088128"/>
            <a:ext cx="3784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Découpe des plaques suivant les plans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8103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000">
        <p14:prism/>
        <p:sndAc>
          <p:stSnd>
            <p:snd r:embed="rId2" name="Appareil photo"/>
          </p:stSnd>
        </p:sndAc>
      </p:transition>
    </mc:Choice>
    <mc:Fallback>
      <p:transition xmlns:p14="http://schemas.microsoft.com/office/powerpoint/2010/main" spd="slow" advTm="5000">
        <p:fade/>
        <p:sndAc>
          <p:stSnd>
            <p:snd r:embed="rId2" name="Appareil photo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dirty="0" smtClean="0">
                <a:solidFill>
                  <a:srgbClr val="000000"/>
                </a:solidFill>
              </a:rPr>
              <a:t>Assemblage des plaques</a:t>
            </a:r>
            <a:endParaRPr lang="fr-FR" sz="2800" dirty="0">
              <a:solidFill>
                <a:srgbClr val="000000"/>
              </a:solidFill>
            </a:endParaRPr>
          </a:p>
        </p:txBody>
      </p:sp>
      <p:pic>
        <p:nvPicPr>
          <p:cNvPr id="7" name="Espace réservé pour une image  6" descr="IMG_0214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7" b="12847"/>
          <a:stretch>
            <a:fillRect/>
          </a:stretch>
        </p:blipFill>
        <p:spPr/>
      </p:pic>
      <p:pic>
        <p:nvPicPr>
          <p:cNvPr id="8" name="Espace réservé pour une image  7" descr="IMG_0216.jpg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8" b="12818"/>
          <a:stretch>
            <a:fillRect/>
          </a:stretch>
        </p:blipFill>
        <p:spPr/>
      </p:pic>
      <p:pic>
        <p:nvPicPr>
          <p:cNvPr id="9" name="Espace réservé pour une image  8" descr="IMG_0230.jpg"/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8" r="172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76193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000">
        <p14:prism/>
        <p:sndAc>
          <p:stSnd>
            <p:snd r:embed="rId2" name="Appareil photo"/>
          </p:stSnd>
        </p:sndAc>
      </p:transition>
    </mc:Choice>
    <mc:Fallback>
      <p:transition xmlns:p14="http://schemas.microsoft.com/office/powerpoint/2010/main" spd="slow" advTm="5000">
        <p:fade/>
        <p:sndAc>
          <p:stSnd>
            <p:snd r:embed="rId2" name="Appareil photo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Espace réservé pour une image  6" descr="IMG_0252.jp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7" b="12847"/>
          <a:stretch>
            <a:fillRect/>
          </a:stretch>
        </p:blipFill>
        <p:spPr/>
      </p:pic>
      <p:pic>
        <p:nvPicPr>
          <p:cNvPr id="8" name="Espace réservé pour une image  7" descr="IMG_0262.JPG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0" r="12150"/>
          <a:stretch>
            <a:fillRect/>
          </a:stretch>
        </p:blipFill>
        <p:spPr/>
      </p:pic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>
          <a:xfrm>
            <a:off x="702367" y="1779494"/>
            <a:ext cx="3356441" cy="2040905"/>
          </a:xfrm>
        </p:spPr>
        <p:txBody>
          <a:bodyPr/>
          <a:lstStyle/>
          <a:p>
            <a:r>
              <a:rPr lang="fr-FR" sz="2800" dirty="0" smtClean="0">
                <a:solidFill>
                  <a:srgbClr val="000000"/>
                </a:solidFill>
              </a:rPr>
              <a:t>Mise en forme</a:t>
            </a:r>
          </a:p>
          <a:p>
            <a:r>
              <a:rPr lang="fr-FR" sz="2800" dirty="0" smtClean="0">
                <a:solidFill>
                  <a:srgbClr val="000000"/>
                </a:solidFill>
              </a:rPr>
              <a:t>Ponçage</a:t>
            </a:r>
          </a:p>
          <a:p>
            <a:r>
              <a:rPr lang="fr-FR" sz="2800" dirty="0" smtClean="0">
                <a:solidFill>
                  <a:srgbClr val="000000"/>
                </a:solidFill>
              </a:rPr>
              <a:t>Le modèle est prêt</a:t>
            </a:r>
            <a:endParaRPr lang="fr-FR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581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000">
        <p14:prism/>
        <p:sndAc>
          <p:stSnd>
            <p:snd r:embed="rId2" name="Appareil photo"/>
          </p:stSnd>
        </p:sndAc>
      </p:transition>
    </mc:Choice>
    <mc:Fallback>
      <p:transition xmlns:p14="http://schemas.microsoft.com/office/powerpoint/2010/main" spd="slow" advTm="5000">
        <p:fade/>
        <p:sndAc>
          <p:stSnd>
            <p:snd r:embed="rId2" name="Appareil photo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3678" y="2200208"/>
            <a:ext cx="4877897" cy="1162050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Plâtre ,laque,</a:t>
            </a:r>
            <a:br>
              <a:rPr lang="fr-FR" dirty="0" smtClean="0">
                <a:solidFill>
                  <a:srgbClr val="000000"/>
                </a:solidFill>
              </a:rPr>
            </a:br>
            <a:r>
              <a:rPr lang="fr-FR" dirty="0" smtClean="0">
                <a:solidFill>
                  <a:srgbClr val="000000"/>
                </a:solidFill>
              </a:rPr>
              <a:t>gel coat ,cire de démoulage</a:t>
            </a: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6" name="Espace réservé pour une image  5" descr="IMG_0281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9" r="12179"/>
          <a:stretch>
            <a:fillRect/>
          </a:stretch>
        </p:blipFill>
        <p:spPr/>
      </p:pic>
      <p:pic>
        <p:nvPicPr>
          <p:cNvPr id="7" name="Espace réservé pour une image  6" descr="IMG_0596.JPG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0" r="121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02875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000">
        <p14:prism/>
        <p:sndAc>
          <p:stSnd>
            <p:snd r:embed="rId2" name="Appareil photo"/>
          </p:stSnd>
        </p:sndAc>
      </p:transition>
    </mc:Choice>
    <mc:Fallback>
      <p:transition xmlns:p14="http://schemas.microsoft.com/office/powerpoint/2010/main" spd="slow" advTm="5000">
        <p:fade/>
        <p:sndAc>
          <p:stSnd>
            <p:snd r:embed="rId2" name="Appareil photo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dirty="0" smtClean="0">
                <a:solidFill>
                  <a:srgbClr val="000000"/>
                </a:solidFill>
              </a:rPr>
              <a:t>Préparation du moule</a:t>
            </a:r>
            <a:endParaRPr lang="fr-FR" sz="2800" dirty="0">
              <a:solidFill>
                <a:srgbClr val="000000"/>
              </a:solidFill>
            </a:endParaRPr>
          </a:p>
        </p:txBody>
      </p:sp>
      <p:pic>
        <p:nvPicPr>
          <p:cNvPr id="7" name="Espace réservé pour une image  6" descr="IMG_0610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0" r="12150"/>
          <a:stretch>
            <a:fillRect/>
          </a:stretch>
        </p:blipFill>
        <p:spPr/>
      </p:pic>
      <p:pic>
        <p:nvPicPr>
          <p:cNvPr id="9" name="Espace réservé pour une image  8" descr="IMG_0615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51" b="-6451"/>
          <a:stretch/>
        </p:blipFill>
        <p:spPr>
          <a:xfrm>
            <a:off x="4624387" y="2267712"/>
            <a:ext cx="2179449" cy="2039938"/>
          </a:xfrm>
        </p:spPr>
      </p:pic>
      <p:pic>
        <p:nvPicPr>
          <p:cNvPr id="8" name="Espace réservé pour une image  7" descr="IMG_0612.jpg"/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6" r="254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72776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000">
        <p14:prism/>
        <p:sndAc>
          <p:stSnd>
            <p:snd r:embed="rId2" name="Appareil photo"/>
          </p:stSnd>
        </p:sndAc>
      </p:transition>
    </mc:Choice>
    <mc:Fallback>
      <p:transition xmlns:p14="http://schemas.microsoft.com/office/powerpoint/2010/main" spd="slow" advTm="5000">
        <p:fade/>
        <p:sndAc>
          <p:stSnd>
            <p:snd r:embed="rId2" name="Appareil photo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78084" y="923701"/>
            <a:ext cx="4093364" cy="902160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rgbClr val="000000"/>
                </a:solidFill>
              </a:rPr>
              <a:t>Le moule  assemblé</a:t>
            </a:r>
            <a:endParaRPr lang="fr-FR" sz="2800" dirty="0">
              <a:solidFill>
                <a:srgbClr val="000000"/>
              </a:solidFill>
            </a:endParaRPr>
          </a:p>
        </p:txBody>
      </p:sp>
      <p:pic>
        <p:nvPicPr>
          <p:cNvPr id="9" name="Espace réservé pour une image  8" descr="IMG_0627.JP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63" b="-8263"/>
          <a:stretch>
            <a:fillRect/>
          </a:stretch>
        </p:blipFill>
        <p:spPr>
          <a:xfrm>
            <a:off x="277905" y="2365248"/>
            <a:ext cx="4792036" cy="4187952"/>
          </a:xfrm>
        </p:spPr>
      </p:pic>
      <p:pic>
        <p:nvPicPr>
          <p:cNvPr id="7" name="Espace réservé pour une image  6" descr="IMG_0621.jpg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7" b="12847"/>
          <a:stretch>
            <a:fillRect/>
          </a:stretch>
        </p:blipFill>
        <p:spPr/>
      </p:pic>
      <p:pic>
        <p:nvPicPr>
          <p:cNvPr id="8" name="Espace réservé pour une image  7" descr="IMG_0625.JPG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0" r="12150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5421127" y="2267712"/>
            <a:ext cx="3550321" cy="39768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0397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000">
        <p14:prism/>
        <p:sndAc>
          <p:stSnd>
            <p:snd r:embed="rId2" name="Appareil photo"/>
          </p:stSnd>
        </p:sndAc>
      </p:transition>
    </mc:Choice>
    <mc:Fallback>
      <p:transition xmlns:p14="http://schemas.microsoft.com/office/powerpoint/2010/main" spd="slow" advTm="5000">
        <p:fade/>
        <p:sndAc>
          <p:stSnd>
            <p:snd r:embed="rId2" name="Appareil photo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dirty="0" smtClean="0">
                <a:solidFill>
                  <a:srgbClr val="000000"/>
                </a:solidFill>
              </a:rPr>
              <a:t>Le moule est prêt</a:t>
            </a:r>
            <a:endParaRPr lang="fr-FR" sz="2800" dirty="0">
              <a:solidFill>
                <a:srgbClr val="000000"/>
              </a:solidFill>
            </a:endParaRPr>
          </a:p>
        </p:txBody>
      </p:sp>
      <p:pic>
        <p:nvPicPr>
          <p:cNvPr id="7" name="Espace réservé pour une image  6" descr="IMG_0730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0" r="12150"/>
          <a:stretch>
            <a:fillRect/>
          </a:stretch>
        </p:blipFill>
        <p:spPr/>
      </p:pic>
      <p:pic>
        <p:nvPicPr>
          <p:cNvPr id="8" name="Espace réservé pour une image  7" descr="IMG_0731.JPG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9" r="12179"/>
          <a:stretch>
            <a:fillRect/>
          </a:stretch>
        </p:blipFill>
        <p:spPr/>
      </p:pic>
      <p:pic>
        <p:nvPicPr>
          <p:cNvPr id="13" name="Espace réservé pour une image  12" descr="IMG_0743.JPG"/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4" r="12644"/>
          <a:stretch>
            <a:fillRect/>
          </a:stretch>
        </p:blipFill>
        <p:spPr>
          <a:xfrm rot="5400000">
            <a:off x="6494857" y="3388106"/>
            <a:ext cx="2831305" cy="2065337"/>
          </a:xfrm>
        </p:spPr>
      </p:pic>
    </p:spTree>
    <p:extLst>
      <p:ext uri="{BB962C8B-B14F-4D97-AF65-F5344CB8AC3E}">
        <p14:creationId xmlns:p14="http://schemas.microsoft.com/office/powerpoint/2010/main" val="4148529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000">
        <p14:prism/>
        <p:sndAc>
          <p:stSnd>
            <p:snd r:embed="rId2" name="Appareil photo"/>
          </p:stSnd>
        </p:sndAc>
      </p:transition>
    </mc:Choice>
    <mc:Fallback>
      <p:transition xmlns:p14="http://schemas.microsoft.com/office/powerpoint/2010/main" spd="slow" advTm="5000">
        <p:fade/>
        <p:sndAc>
          <p:stSnd>
            <p:snd r:embed="rId2" name="Appareil photo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Réalisation de la carrosserie</a:t>
            </a:r>
            <a:br>
              <a:rPr lang="fr-FR" dirty="0" smtClean="0">
                <a:solidFill>
                  <a:srgbClr val="000000"/>
                </a:solidFill>
              </a:rPr>
            </a:br>
            <a:r>
              <a:rPr lang="fr-FR" sz="2400" dirty="0" smtClean="0">
                <a:solidFill>
                  <a:srgbClr val="000000"/>
                </a:solidFill>
              </a:rPr>
              <a:t>fibre de carbone, fibre de verre et nid d’abeille</a:t>
            </a: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7" name="Espace réservé du contenu 6" descr="P1090552 (1024x682).jpg"/>
          <p:cNvPicPr>
            <a:picLocks noGrp="1" noChangeAspect="1"/>
          </p:cNvPicPr>
          <p:nvPr>
            <p:ph sz="half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1" b="9661"/>
          <a:stretch>
            <a:fillRect/>
          </a:stretch>
        </p:blipFill>
        <p:spPr/>
      </p:pic>
      <p:pic>
        <p:nvPicPr>
          <p:cNvPr id="9" name="Espace réservé du contenu 8" descr="P1090566 (1024x682).jpg"/>
          <p:cNvPicPr>
            <a:picLocks noGrp="1" noChangeAspect="1"/>
          </p:cNvPicPr>
          <p:nvPr>
            <p:ph sz="half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1" b="9661"/>
          <a:stretch>
            <a:fillRect/>
          </a:stretch>
        </p:blipFill>
        <p:spPr/>
      </p:pic>
      <p:pic>
        <p:nvPicPr>
          <p:cNvPr id="10" name="Espace réservé du contenu 9" descr="P1090541 (1024x682).jpg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1" b="9661"/>
          <a:stretch>
            <a:fillRect/>
          </a:stretch>
        </p:blipFill>
        <p:spPr/>
      </p:pic>
      <p:pic>
        <p:nvPicPr>
          <p:cNvPr id="8" name="Espace réservé du contenu 7" descr="P1090568 (1024x682).jpg"/>
          <p:cNvPicPr>
            <a:picLocks noGrp="1" noChangeAspect="1"/>
          </p:cNvPicPr>
          <p:nvPr>
            <p:ph sz="half" idx="16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1" b="96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48282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000">
        <p14:prism/>
        <p:sndAc>
          <p:stSnd>
            <p:snd r:embed="rId2" name="Appareil photo"/>
          </p:stSnd>
        </p:sndAc>
      </p:transition>
    </mc:Choice>
    <mc:Fallback>
      <p:transition xmlns:p14="http://schemas.microsoft.com/office/powerpoint/2010/main" spd="slow" advTm="5000">
        <p:fade/>
        <p:sndAc>
          <p:stSnd>
            <p:snd r:embed="rId2" name="Appareil photo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vantag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Avantage.thmx</Template>
  <TotalTime>72</TotalTime>
  <Words>45</Words>
  <Application>Microsoft Macintosh PowerPoint</Application>
  <PresentationFormat>Présentation à l'écran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Avantage</vt:lpstr>
      <vt:lpstr> DU REVE  A LA REALITE</vt:lpstr>
      <vt:lpstr>Présentation PowerPoint</vt:lpstr>
      <vt:lpstr>Assemblage des plaques</vt:lpstr>
      <vt:lpstr>Présentation PowerPoint</vt:lpstr>
      <vt:lpstr>Plâtre ,laque, gel coat ,cire de démoulage</vt:lpstr>
      <vt:lpstr>Préparation du moule</vt:lpstr>
      <vt:lpstr>Le moule  assemblé</vt:lpstr>
      <vt:lpstr>Le moule est prêt</vt:lpstr>
      <vt:lpstr>Réalisation de la carrosserie fibre de carbone, fibre de verre et nid d’abeille</vt:lpstr>
      <vt:lpstr>Mise sous vide</vt:lpstr>
      <vt:lpstr>Présentation PowerPoint</vt:lpstr>
    </vt:vector>
  </TitlesOfParts>
  <Company>lycee louis pasquet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jacques digard</dc:creator>
  <cp:lastModifiedBy>jacques digard</cp:lastModifiedBy>
  <cp:revision>22</cp:revision>
  <dcterms:created xsi:type="dcterms:W3CDTF">2015-10-24T08:48:27Z</dcterms:created>
  <dcterms:modified xsi:type="dcterms:W3CDTF">2015-10-29T16:27:56Z</dcterms:modified>
</cp:coreProperties>
</file>